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3" r:id="rId3"/>
    <p:sldId id="262"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56" autoAdjust="0"/>
    <p:restoredTop sz="94660" autoAdjust="0"/>
  </p:normalViewPr>
  <p:slideViewPr>
    <p:cSldViewPr snapToGrid="0">
      <p:cViewPr varScale="1">
        <p:scale>
          <a:sx n="115" d="100"/>
          <a:sy n="115" d="100"/>
        </p:scale>
        <p:origin x="378" y="11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pPr/>
              <a:t>4/16/2019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pPr/>
              <a:t>4/16/2019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4/16/2019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tone Dust.jpg"/>
          <p:cNvPicPr>
            <a:picLocks noChangeAspect="1"/>
          </p:cNvPicPr>
          <p:nvPr/>
        </p:nvPicPr>
        <p:blipFill>
          <a:blip r:embed="rId2"/>
          <a:stretch>
            <a:fillRect/>
          </a:stretch>
        </p:blipFill>
        <p:spPr>
          <a:xfrm>
            <a:off x="0" y="0"/>
            <a:ext cx="12192000" cy="6858000"/>
          </a:xfrm>
          <a:prstGeom prst="rect">
            <a:avLst/>
          </a:prstGeom>
        </p:spPr>
      </p:pic>
      <p:sp>
        <p:nvSpPr>
          <p:cNvPr id="4" name="Title 3"/>
          <p:cNvSpPr>
            <a:spLocks noGrp="1"/>
          </p:cNvSpPr>
          <p:nvPr>
            <p:ph type="ctrTitle"/>
          </p:nvPr>
        </p:nvSpPr>
        <p:spPr>
          <a:xfrm>
            <a:off x="0" y="0"/>
            <a:ext cx="7850777" cy="1515291"/>
          </a:xfrm>
        </p:spPr>
        <p:txBody>
          <a:bodyPr/>
          <a:lstStyle/>
          <a:p>
            <a:pPr algn="l"/>
            <a:r>
              <a:rPr lang="en-US" dirty="0" smtClean="0"/>
              <a:t/>
            </a:r>
            <a:br>
              <a:rPr lang="en-US" dirty="0" smtClean="0"/>
            </a:br>
            <a:r>
              <a:rPr lang="en-US" sz="4000" dirty="0" smtClean="0">
                <a:solidFill>
                  <a:schemeClr val="tx1"/>
                </a:solidFill>
                <a:effectLst>
                  <a:outerShdw blurRad="38100" dist="38100" dir="2700000" algn="tl">
                    <a:srgbClr val="000000">
                      <a:alpha val="43137"/>
                    </a:srgbClr>
                  </a:outerShdw>
                </a:effectLst>
              </a:rPr>
              <a:t>Prevention of dust-inhalation among stone-cutter workers </a:t>
            </a:r>
            <a:endParaRPr lang="en-US" sz="4000"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845477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257173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916189"/>
          </a:xfrm>
          <a:prstGeom prst="rect">
            <a:avLst/>
          </a:prstGeom>
        </p:spPr>
      </p:pic>
    </p:spTree>
    <p:extLst>
      <p:ext uri="{BB962C8B-B14F-4D97-AF65-F5344CB8AC3E}">
        <p14:creationId xmlns:p14="http://schemas.microsoft.com/office/powerpoint/2010/main" val="25667730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906086"/>
            <a:ext cx="8596668" cy="1024313"/>
          </a:xfrm>
        </p:spPr>
        <p:txBody>
          <a:bodyPr/>
          <a:lstStyle/>
          <a:p>
            <a:r>
              <a:rPr lang="en-US" dirty="0" smtClean="0"/>
              <a:t>Background work</a:t>
            </a:r>
            <a:endParaRPr lang="en-US" dirty="0"/>
          </a:p>
        </p:txBody>
      </p:sp>
      <p:sp>
        <p:nvSpPr>
          <p:cNvPr id="3" name="Content Placeholder 2"/>
          <p:cNvSpPr>
            <a:spLocks noGrp="1"/>
          </p:cNvSpPr>
          <p:nvPr>
            <p:ph idx="1"/>
          </p:nvPr>
        </p:nvSpPr>
        <p:spPr/>
        <p:txBody>
          <a:bodyPr>
            <a:normAutofit/>
          </a:bodyPr>
          <a:lstStyle/>
          <a:p>
            <a:r>
              <a:rPr lang="en-US" dirty="0"/>
              <a:t>The project is new and has just gone through the formulation stage at present.</a:t>
            </a:r>
          </a:p>
          <a:p>
            <a:r>
              <a:rPr lang="en-US" dirty="0" smtClean="0"/>
              <a:t>Data </a:t>
            </a:r>
            <a:r>
              <a:rPr lang="en-US" dirty="0"/>
              <a:t>has been recorded for the levels of particulate matter of various sizes in the air around the stone industries of Bharatpur and the effectiveness of alternate solutions to the problem was analyzed</a:t>
            </a:r>
            <a:r>
              <a:rPr lang="en-US" dirty="0" smtClean="0"/>
              <a:t>.</a:t>
            </a:r>
            <a:endParaRPr lang="en-US" dirty="0"/>
          </a:p>
          <a:p>
            <a:r>
              <a:rPr lang="en-US" dirty="0"/>
              <a:t>During the interaction with the masons, it was found that the masks which are currently in use get clogged within short time and cause labored breathing.</a:t>
            </a:r>
          </a:p>
          <a:p>
            <a:r>
              <a:rPr lang="en-US" dirty="0"/>
              <a:t>It was also realized that spraying water was not possible everywhere due its paucity.</a:t>
            </a:r>
          </a:p>
          <a:p>
            <a:endParaRPr lang="en-US" dirty="0"/>
          </a:p>
        </p:txBody>
      </p:sp>
    </p:spTree>
    <p:extLst>
      <p:ext uri="{BB962C8B-B14F-4D97-AF65-F5344CB8AC3E}">
        <p14:creationId xmlns:p14="http://schemas.microsoft.com/office/powerpoint/2010/main" val="24555447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972589"/>
            <a:ext cx="8596668" cy="957810"/>
          </a:xfrm>
        </p:spPr>
        <p:txBody>
          <a:bodyPr/>
          <a:lstStyle/>
          <a:p>
            <a:r>
              <a:rPr lang="en-US" dirty="0" smtClean="0"/>
              <a:t>At the end of project.</a:t>
            </a:r>
            <a:endParaRPr lang="en-US" dirty="0"/>
          </a:p>
        </p:txBody>
      </p:sp>
      <p:sp>
        <p:nvSpPr>
          <p:cNvPr id="3" name="Content Placeholder 2"/>
          <p:cNvSpPr>
            <a:spLocks noGrp="1"/>
          </p:cNvSpPr>
          <p:nvPr>
            <p:ph idx="1"/>
          </p:nvPr>
        </p:nvSpPr>
        <p:spPr/>
        <p:txBody>
          <a:bodyPr>
            <a:normAutofit fontScale="92500" lnSpcReduction="10000"/>
          </a:bodyPr>
          <a:lstStyle/>
          <a:p>
            <a:r>
              <a:rPr lang="en-US" dirty="0"/>
              <a:t>By the end of the project, we wish to deliver a proof-of-concept prototype which can be extended to a field-deployable functional prototype, implementable as an integral part of the mining process. Consequently, hazardous health conditions for the stone workers could be avoided. The cost and availability of the materials used for making the product will be taken into account since the ultimate aim is to make it as accessible as possible for its applicability in real life situations. </a:t>
            </a:r>
          </a:p>
          <a:p>
            <a:r>
              <a:rPr lang="en-US" dirty="0" smtClean="0"/>
              <a:t>The </a:t>
            </a:r>
            <a:r>
              <a:rPr lang="en-US" dirty="0"/>
              <a:t>product is, in essence, a </a:t>
            </a:r>
            <a:r>
              <a:rPr lang="en-US" dirty="0" err="1"/>
              <a:t>dom</a:t>
            </a:r>
            <a:r>
              <a:rPr lang="en-US" dirty="0"/>
              <a:t>-shaped foldable structure which surrounds the work piece entirely; with two holes having extendable telescopic arms protruding towards the interior of the dom. This would allow the stone cutter a wide range of movements to carry out their tasks. As the material of the sheets to be used will have high transparency, it would not hinder the visibility of work piece.  </a:t>
            </a:r>
          </a:p>
          <a:p>
            <a:r>
              <a:rPr lang="en-US" dirty="0"/>
              <a:t>Our product aims to have a wide applicability ranging from marble and sandstone cutting to all sorts of small scale manual labor involving hazardous particulate matter entering the atmosphere</a:t>
            </a:r>
          </a:p>
        </p:txBody>
      </p:sp>
    </p:spTree>
    <p:extLst>
      <p:ext uri="{BB962C8B-B14F-4D97-AF65-F5344CB8AC3E}">
        <p14:creationId xmlns:p14="http://schemas.microsoft.com/office/powerpoint/2010/main" val="1459761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Water</a:t>
            </a:r>
          </a:p>
          <a:p>
            <a:r>
              <a:rPr lang="en-US" dirty="0" smtClean="0"/>
              <a:t>Power</a:t>
            </a:r>
          </a:p>
          <a:p>
            <a:r>
              <a:rPr lang="en-US" dirty="0" smtClean="0"/>
              <a:t>Ventilation holes cannot be used in open atmosphere as the dust would still be in the air.</a:t>
            </a:r>
          </a:p>
          <a:p>
            <a:r>
              <a:rPr lang="en-US" dirty="0" smtClean="0"/>
              <a:t>Cannot use urban techniques so have to apply innovation</a:t>
            </a:r>
          </a:p>
          <a:p>
            <a:r>
              <a:rPr lang="en-US" dirty="0" smtClean="0"/>
              <a:t>Stone dust usage after collection</a:t>
            </a:r>
          </a:p>
          <a:p>
            <a:pPr marL="0" indent="0">
              <a:buNone/>
            </a:pPr>
            <a:endParaRPr lang="en-US" dirty="0"/>
          </a:p>
        </p:txBody>
      </p:sp>
    </p:spTree>
    <p:extLst>
      <p:ext uri="{BB962C8B-B14F-4D97-AF65-F5344CB8AC3E}">
        <p14:creationId xmlns:p14="http://schemas.microsoft.com/office/powerpoint/2010/main" val="1182073317"/>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
  <TotalTime>229</TotalTime>
  <Words>321</Words>
  <Application>Microsoft Office PowerPoint</Application>
  <PresentationFormat>Widescreen</PresentationFormat>
  <Paragraphs>15</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Trebuchet MS</vt:lpstr>
      <vt:lpstr>Wingdings 3</vt:lpstr>
      <vt:lpstr>Facet</vt:lpstr>
      <vt:lpstr> Prevention of dust-inhalation among stone-cutter workers </vt:lpstr>
      <vt:lpstr>PowerPoint Presentation</vt:lpstr>
      <vt:lpstr>PowerPoint Presentation</vt:lpstr>
      <vt:lpstr>Background work</vt:lpstr>
      <vt:lpstr>At the end of project.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Shubham Mittal</dc:creator>
  <cp:lastModifiedBy>Shubham Mittal</cp:lastModifiedBy>
  <cp:revision>21</cp:revision>
  <dcterms:created xsi:type="dcterms:W3CDTF">2019-04-15T10:13:50Z</dcterms:created>
  <dcterms:modified xsi:type="dcterms:W3CDTF">2019-04-16T11:38:35Z</dcterms:modified>
</cp:coreProperties>
</file>

<file path=docProps/thumbnail.jpeg>
</file>